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84" r:id="rId7"/>
    <p:sldId id="285" r:id="rId8"/>
    <p:sldId id="261" r:id="rId9"/>
    <p:sldId id="262" r:id="rId10"/>
    <p:sldId id="263" r:id="rId11"/>
    <p:sldId id="264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83" r:id="rId2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75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16A74C4-DBE8-4AF1-B521-DE10DFE03D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8B95C90-0E54-4353-893D-E83780BFB7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26FE01D-26CE-4142-A294-477827EAEA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B1121-FA5B-45B4-8D8B-D2D7B27E15ED}" type="datetimeFigureOut">
              <a:rPr lang="zh-CN" altLang="en-US" smtClean="0"/>
              <a:t>2021/12/15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5008813-FA5C-4CE8-AAB0-3D03CFF4AC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D9564E7-061E-4B07-8170-41E74977D9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1763C-4D03-4099-AC1A-576BC9B0D2F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71288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8C1B535-1AB4-4BDD-9AD3-68E662861C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5B3830B-8D32-4086-ABCE-D4AC3A4F07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D2C3263-AEFE-407B-89AB-AA874C1BBA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B1121-FA5B-45B4-8D8B-D2D7B27E15ED}" type="datetimeFigureOut">
              <a:rPr lang="zh-CN" altLang="en-US" smtClean="0"/>
              <a:t>2021/12/15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3665DFD-E6A2-46FD-988D-0C6C55BE65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7DD3A83-D7E2-41FC-9742-AC6D35D8B2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1763C-4D03-4099-AC1A-576BC9B0D2F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29454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488C423B-8E4D-4C55-A418-CB5A6B11631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0837C5B-E869-4478-AB7B-841FDA719D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8C9E671-6CFC-468A-AE34-397258A8AD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B1121-FA5B-45B4-8D8B-D2D7B27E15ED}" type="datetimeFigureOut">
              <a:rPr lang="zh-CN" altLang="en-US" smtClean="0"/>
              <a:t>2021/12/15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8F8E4B1-EBE3-4816-B2B5-87FFB9763A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8E7A07F-F35A-4B62-B102-FE1279652C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1763C-4D03-4099-AC1A-576BC9B0D2F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59956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0A77C6-4356-4193-94BF-DF5091D4E1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D4DA83F-4F2F-4749-8259-9F517E2A8F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D67E3C4-4340-454E-ADA9-1132B2E5BF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B1121-FA5B-45B4-8D8B-D2D7B27E15ED}" type="datetimeFigureOut">
              <a:rPr lang="zh-CN" altLang="en-US" smtClean="0"/>
              <a:t>2021/12/15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5C7D082-1120-4511-BE16-9DF1F306B5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21B8E20-39D5-439C-A0D4-BFEEBF5C6A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1763C-4D03-4099-AC1A-576BC9B0D2F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11532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F76D34-FBC1-474F-8F10-59ADC5446D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0A634A7-0A4A-4A70-9C13-662F4BA790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CE64D4B-E5BE-484D-AD5C-D9AC747A6C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B1121-FA5B-45B4-8D8B-D2D7B27E15ED}" type="datetimeFigureOut">
              <a:rPr lang="zh-CN" altLang="en-US" smtClean="0"/>
              <a:t>2021/12/15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D03C2CF-276C-4701-82DA-AA88B55884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C3679F9-D331-4B6E-829B-8A4DEB800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1763C-4D03-4099-AC1A-576BC9B0D2F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2975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93B5A7-85C4-4BDB-A654-A3F271315B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C878ED6-ACA9-4E62-BED6-A6805049FA8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15EA046-94D0-4AF0-B096-AE50487AF9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086DB95-4A80-4533-91C5-9246016EE7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B1121-FA5B-45B4-8D8B-D2D7B27E15ED}" type="datetimeFigureOut">
              <a:rPr lang="zh-CN" altLang="en-US" smtClean="0"/>
              <a:t>2021/12/15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BA42E24-1DC9-44AB-8149-D33796FDD0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536E10E-1F77-439C-928A-4BE04A8DE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1763C-4D03-4099-AC1A-576BC9B0D2F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62251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A7B14C9-2B51-4E09-8C12-AD3B1C61B0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ED0154B-F5B4-4926-B431-2F79EBCDF6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D8B187A-D803-4944-B564-FB0B9ADBF7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4469DA27-7C30-4968-B287-12651B3C30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17687EA0-2B79-4755-8F18-0B72200E6A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F451AD79-AF6C-4183-994A-444F46B1DB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B1121-FA5B-45B4-8D8B-D2D7B27E15ED}" type="datetimeFigureOut">
              <a:rPr lang="zh-CN" altLang="en-US" smtClean="0"/>
              <a:t>2021/12/15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559736B0-515F-4F60-BA98-3B4200DB0D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6235953F-F2A7-4C59-AA60-8A7A91FE0E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1763C-4D03-4099-AC1A-576BC9B0D2F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96293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302FCD6-4F5A-436D-966A-DDACD3E23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A915F11-3F86-4A2D-B71C-2B11FDE2D1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B1121-FA5B-45B4-8D8B-D2D7B27E15ED}" type="datetimeFigureOut">
              <a:rPr lang="zh-CN" altLang="en-US" smtClean="0"/>
              <a:t>2021/12/15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36A2A62-2B08-40E8-A617-CB77166F3E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AF9C673-4097-4EBA-AE2C-D876392DA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1763C-4D03-4099-AC1A-576BC9B0D2F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69071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3518038E-7483-4102-8534-2EBF3E5993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B1121-FA5B-45B4-8D8B-D2D7B27E15ED}" type="datetimeFigureOut">
              <a:rPr lang="zh-CN" altLang="en-US" smtClean="0"/>
              <a:t>2021/12/15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0257F9A4-E7F2-4D0A-9299-10FA65A5E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8363E95-37DB-4BD2-BF5C-49865DE8D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1763C-4D03-4099-AC1A-576BC9B0D2F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34714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7F46D26-4853-42FA-B6AA-75FDA8272B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8A20A79-E0BC-44CB-AC27-61E0C7CAF9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F4836FE-431B-4CE6-BA80-DAD0B9FA0D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F3ECAE3-B3F9-4DBB-8430-AF787B083E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B1121-FA5B-45B4-8D8B-D2D7B27E15ED}" type="datetimeFigureOut">
              <a:rPr lang="zh-CN" altLang="en-US" smtClean="0"/>
              <a:t>2021/12/15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094E623-0F5C-400A-8F9B-8AAE0EFD07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299B55E-56CC-4503-AF43-BD2EF0142F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1763C-4D03-4099-AC1A-576BC9B0D2F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02442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CC50FCA-5AEF-43E8-93F3-B1BC195761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B190254C-FE39-4189-929D-7CF450F3B6C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D89DE62-E5C4-411E-8F75-09F3AF9E2A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E61151A-0461-49A1-9D02-F9794B3665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3B1121-FA5B-45B4-8D8B-D2D7B27E15ED}" type="datetimeFigureOut">
              <a:rPr lang="zh-CN" altLang="en-US" smtClean="0"/>
              <a:t>2021/12/15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C37394C-533D-48FE-8358-C73F984ECC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C715AFE-E74F-4428-BC21-77943516B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71763C-4D03-4099-AC1A-576BC9B0D2F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96127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441DAAB7-11D9-4F16-8EC6-BEC8EE697A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ED14DFB-C45A-4CD6-9DB3-B6B6453E3E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E19F5B0-0F4F-4911-9A2B-105AABC0A0E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3B1121-FA5B-45B4-8D8B-D2D7B27E15ED}" type="datetimeFigureOut">
              <a:rPr lang="zh-CN" altLang="en-US" smtClean="0"/>
              <a:t>2021/12/15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24E66C5-D095-4C97-8362-BFE08502B0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82C453B-94B6-45DA-AC61-245948967C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71763C-4D03-4099-AC1A-576BC9B0D2F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62641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DFC5B906-494C-4B3A-95CF-61553C6E99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84729" cy="68580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54143FF1-6213-496B-A005-38A0E5B0C70B}"/>
              </a:ext>
            </a:extLst>
          </p:cNvPr>
          <p:cNvSpPr/>
          <p:nvPr/>
        </p:nvSpPr>
        <p:spPr>
          <a:xfrm>
            <a:off x="8072582" y="1228436"/>
            <a:ext cx="3288145" cy="1838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CEA9B86-8C6F-4F1C-A03C-0CF0D269D7B1}"/>
              </a:ext>
            </a:extLst>
          </p:cNvPr>
          <p:cNvSpPr txBox="1"/>
          <p:nvPr/>
        </p:nvSpPr>
        <p:spPr>
          <a:xfrm>
            <a:off x="3170874" y="2147454"/>
            <a:ext cx="57357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accent2">
                    <a:lumMod val="75000"/>
                  </a:schemeClr>
                </a:solidFill>
              </a:rPr>
              <a:t>演讲人：饶远      </a:t>
            </a:r>
            <a:endParaRPr lang="en-US" altLang="zh-CN" sz="2000" dirty="0">
              <a:solidFill>
                <a:schemeClr val="accent2">
                  <a:lumMod val="75000"/>
                </a:schemeClr>
              </a:solidFill>
            </a:endParaRPr>
          </a:p>
          <a:p>
            <a:pPr algn="ctr"/>
            <a:r>
              <a:rPr lang="zh-CN" altLang="en-US" sz="2000" dirty="0">
                <a:solidFill>
                  <a:schemeClr val="accent2">
                    <a:lumMod val="75000"/>
                  </a:schemeClr>
                </a:solidFill>
              </a:rPr>
              <a:t>学号：</a:t>
            </a:r>
            <a:r>
              <a:rPr lang="en-US" altLang="zh-CN" sz="2000" dirty="0">
                <a:solidFill>
                  <a:schemeClr val="accent2">
                    <a:lumMod val="75000"/>
                  </a:schemeClr>
                </a:solidFill>
              </a:rPr>
              <a:t>S211000801</a:t>
            </a:r>
            <a:endParaRPr lang="zh-CN" altLang="en-US" sz="20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65932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C2EDE7-71EC-4DA5-A2D1-6BEB34247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642B327-6982-4684-91DF-76F6AD08AF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69EC1EB-D705-4DF4-B958-22559E3271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4" y="0"/>
            <a:ext cx="12179651" cy="68580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C2BD226E-F3AF-4C92-B91E-BC860E606D85}"/>
              </a:ext>
            </a:extLst>
          </p:cNvPr>
          <p:cNvSpPr/>
          <p:nvPr/>
        </p:nvSpPr>
        <p:spPr>
          <a:xfrm>
            <a:off x="9559636" y="108888"/>
            <a:ext cx="2558474" cy="17167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36654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40BF8B5-EC8B-4644-9EB2-F2650A792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E8EF012-A516-4D6C-900C-4844667435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2387247-2F0A-40A4-BFF5-BD911594A5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1" y="0"/>
            <a:ext cx="12189817" cy="68580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7DE67888-39AD-4229-AA1E-506D609E8378}"/>
              </a:ext>
            </a:extLst>
          </p:cNvPr>
          <p:cNvSpPr/>
          <p:nvPr/>
        </p:nvSpPr>
        <p:spPr>
          <a:xfrm>
            <a:off x="9467272" y="155071"/>
            <a:ext cx="2641601" cy="14705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25476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A0344C-69B4-4A2A-AB44-9A40D686D4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8A21350-4B62-4F73-8A84-CF07D2FEAF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5F59557-E110-40A8-98DF-BE2C9958FA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19"/>
            <a:ext cx="12192000" cy="6856361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9E92D9F3-BCD3-4C9D-B9A5-9E5223F5BBFF}"/>
              </a:ext>
            </a:extLst>
          </p:cNvPr>
          <p:cNvSpPr/>
          <p:nvPr/>
        </p:nvSpPr>
        <p:spPr>
          <a:xfrm>
            <a:off x="9467272" y="155071"/>
            <a:ext cx="2641601" cy="14705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22319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9DF443-6A75-43A1-9050-A6B369D0F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12F10B9-752A-4F5C-9429-EDAACF0BAA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DCD4B3F-EBE0-44FB-8B8A-C75DA6A96C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29"/>
            <a:ext cx="12192000" cy="6830141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3F5796CA-5601-4666-A107-B70A2C030255}"/>
              </a:ext>
            </a:extLst>
          </p:cNvPr>
          <p:cNvSpPr/>
          <p:nvPr/>
        </p:nvSpPr>
        <p:spPr>
          <a:xfrm>
            <a:off x="9497290" y="230188"/>
            <a:ext cx="2641601" cy="13255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67799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70ED37-E6F9-45DE-A884-D518ACBEA9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079AAE4-0538-49D2-9272-5B91CD84CC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1B693C4-DDF9-48F1-B83F-884C1ABC5E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79"/>
            <a:ext cx="12192000" cy="6831442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092F1F24-144D-4D31-A8BD-273CCF8EA180}"/>
              </a:ext>
            </a:extLst>
          </p:cNvPr>
          <p:cNvSpPr/>
          <p:nvPr/>
        </p:nvSpPr>
        <p:spPr>
          <a:xfrm>
            <a:off x="9541164" y="230189"/>
            <a:ext cx="2597727" cy="108137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F3DDA51-FDBE-44A1-9388-1CDD7FA5C5B2}"/>
              </a:ext>
            </a:extLst>
          </p:cNvPr>
          <p:cNvSpPr/>
          <p:nvPr/>
        </p:nvSpPr>
        <p:spPr>
          <a:xfrm>
            <a:off x="9975273" y="230188"/>
            <a:ext cx="2163618" cy="12982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43184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986426-3B93-4600-A64A-EEB79E322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1D426C3-6693-4665-8CF6-E1BF5C99F9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9486A23-FE41-4D81-BA3D-2452BDD9A5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6" y="0"/>
            <a:ext cx="12183267" cy="68580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7543323B-3EF8-4BB3-8335-1922E6B474A4}"/>
              </a:ext>
            </a:extLst>
          </p:cNvPr>
          <p:cNvSpPr/>
          <p:nvPr/>
        </p:nvSpPr>
        <p:spPr>
          <a:xfrm>
            <a:off x="9522691" y="230188"/>
            <a:ext cx="2163618" cy="12982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82833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CB8391-7B49-48EA-896D-3080695A75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BE31258-642C-47CA-BFCF-5BF7536F66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D6F1E75-4017-45B7-BCBE-0BA4BCA768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1" y="0"/>
            <a:ext cx="12176717" cy="68580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38718CF0-3CA9-4A6C-B582-5F1A7317079A}"/>
              </a:ext>
            </a:extLst>
          </p:cNvPr>
          <p:cNvSpPr/>
          <p:nvPr/>
        </p:nvSpPr>
        <p:spPr>
          <a:xfrm>
            <a:off x="9522691" y="230188"/>
            <a:ext cx="2163618" cy="12982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24613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09C393-0162-47F7-93D6-CCC2906AF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75AC9CE-9870-4A3F-9361-50785B5BC5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BA7785C-A479-4337-9C20-14DD209F28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7" y="0"/>
            <a:ext cx="12178185" cy="68580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A00114EF-FA58-4C9E-A37B-97249ACD05A8}"/>
              </a:ext>
            </a:extLst>
          </p:cNvPr>
          <p:cNvSpPr/>
          <p:nvPr/>
        </p:nvSpPr>
        <p:spPr>
          <a:xfrm>
            <a:off x="9522691" y="230188"/>
            <a:ext cx="2163618" cy="12982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60316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F092D0-DAF5-428C-A2B3-6884BB21F7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080AC37-778D-423A-90B5-7C3674DA50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18710B0-4059-4F5D-A03A-517FC3D08F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19"/>
            <a:ext cx="12192000" cy="6856361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273336FB-B503-49BF-8083-A28D6A9A39B7}"/>
              </a:ext>
            </a:extLst>
          </p:cNvPr>
          <p:cNvSpPr/>
          <p:nvPr/>
        </p:nvSpPr>
        <p:spPr>
          <a:xfrm>
            <a:off x="9522691" y="230188"/>
            <a:ext cx="2163618" cy="12982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22224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FFDD8EB-7F75-42A1-9109-2DAF710F69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6B4B418-8044-4E4B-94CF-A4966EFA87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3FC310C-D917-4786-8255-243C49FA10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6" y="0"/>
            <a:ext cx="12183267" cy="68580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3DD25A85-1F80-4DC8-8F3C-4F9C9F2A0EF2}"/>
              </a:ext>
            </a:extLst>
          </p:cNvPr>
          <p:cNvSpPr/>
          <p:nvPr/>
        </p:nvSpPr>
        <p:spPr>
          <a:xfrm>
            <a:off x="9522691" y="230188"/>
            <a:ext cx="2163618" cy="12982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01386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7711CE-C926-4509-9659-CCBAA5548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7D9614D-EFF3-4292-9B58-F67F350E11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44B18AD-7920-4229-9486-FF879540F4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28"/>
            <a:ext cx="12192000" cy="6855544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FB6A8274-72C6-444D-86B5-276D0102ECBD}"/>
              </a:ext>
            </a:extLst>
          </p:cNvPr>
          <p:cNvSpPr/>
          <p:nvPr/>
        </p:nvSpPr>
        <p:spPr>
          <a:xfrm>
            <a:off x="8829965" y="108887"/>
            <a:ext cx="3288145" cy="1838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41358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AA037DF-E519-4CEA-A744-E97EF15861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778BF40-82D8-43DD-8228-B30D33CBDF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B6D0FD2-B549-4DA2-9D3E-5C648218B9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488"/>
            <a:ext cx="12192000" cy="6833023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65E057B2-E3E1-40E9-B227-F1FD48C61BE6}"/>
              </a:ext>
            </a:extLst>
          </p:cNvPr>
          <p:cNvSpPr/>
          <p:nvPr/>
        </p:nvSpPr>
        <p:spPr>
          <a:xfrm>
            <a:off x="9522691" y="230188"/>
            <a:ext cx="2163618" cy="12982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1B9D19C-B2D5-4BC9-A180-A2234E9E6384}"/>
              </a:ext>
            </a:extLst>
          </p:cNvPr>
          <p:cNvSpPr/>
          <p:nvPr/>
        </p:nvSpPr>
        <p:spPr>
          <a:xfrm>
            <a:off x="304800" y="480291"/>
            <a:ext cx="11212945" cy="55695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18890C32-807C-4874-BCC6-A0B5EBC33C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3777" y="1940791"/>
            <a:ext cx="9436957" cy="2587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2265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4A16EB8-05FD-4370-8986-B3A456F44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6488F83-4D0B-40A5-8BAB-855CFEF375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71A3CE5-67BB-425E-9221-06C332FD21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7" y="0"/>
            <a:ext cx="12178185" cy="68580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62DE73DC-6FFE-48B1-AFBD-34ED74707193}"/>
              </a:ext>
            </a:extLst>
          </p:cNvPr>
          <p:cNvSpPr/>
          <p:nvPr/>
        </p:nvSpPr>
        <p:spPr>
          <a:xfrm>
            <a:off x="9494982" y="31893"/>
            <a:ext cx="2163618" cy="12982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81719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CBA778-B1D4-49E8-A731-BC81D42DC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257F6E1-0D0D-4F8B-A270-450320A03B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E057207-DDD9-4CED-9DD6-48BAF32F6B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3" y="0"/>
            <a:ext cx="12173113" cy="68580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461D9B9E-F9F9-42E7-9023-D9F658636036}"/>
              </a:ext>
            </a:extLst>
          </p:cNvPr>
          <p:cNvSpPr/>
          <p:nvPr/>
        </p:nvSpPr>
        <p:spPr>
          <a:xfrm>
            <a:off x="9494982" y="31893"/>
            <a:ext cx="2163618" cy="12982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961A0F09-CC1C-457F-8B1B-883DCCE2F1D5}"/>
              </a:ext>
            </a:extLst>
          </p:cNvPr>
          <p:cNvSpPr/>
          <p:nvPr/>
        </p:nvSpPr>
        <p:spPr>
          <a:xfrm>
            <a:off x="360218" y="5028118"/>
            <a:ext cx="9910618" cy="609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62437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FFDD8EB-7F75-42A1-9109-2DAF710F69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6B4B418-8044-4E4B-94CF-A4966EFA87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98A1BE2-C105-46D6-9FA0-2602A85441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049"/>
            <a:ext cx="12192000" cy="6835901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1E29312F-9CB9-4315-B4E4-E57E064F5865}"/>
              </a:ext>
            </a:extLst>
          </p:cNvPr>
          <p:cNvSpPr/>
          <p:nvPr/>
        </p:nvSpPr>
        <p:spPr>
          <a:xfrm>
            <a:off x="9522690" y="83777"/>
            <a:ext cx="2163618" cy="12370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99896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3213A5-35BD-4825-9A19-7CE41FAE7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691A23C-65BD-4E1F-B727-CCB938F5AF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6EC3BFF-7596-4D7A-974E-5A601D6D02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6" y="0"/>
            <a:ext cx="12183267" cy="68580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CE54DF29-7D81-4509-99B0-1FACFC6F3F61}"/>
              </a:ext>
            </a:extLst>
          </p:cNvPr>
          <p:cNvSpPr/>
          <p:nvPr/>
        </p:nvSpPr>
        <p:spPr>
          <a:xfrm>
            <a:off x="8829965" y="108887"/>
            <a:ext cx="3288145" cy="1838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64218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E29E14-BEC9-47BC-9260-221F06E82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F74039F-9312-4CFC-B3FE-AE2D868209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F99C65E-66B0-4806-90C9-F35AA95B06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8" y="0"/>
            <a:ext cx="12174583" cy="68580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88079A0F-DA14-4F2F-AC35-3ED46A6F95E2}"/>
              </a:ext>
            </a:extLst>
          </p:cNvPr>
          <p:cNvSpPr/>
          <p:nvPr/>
        </p:nvSpPr>
        <p:spPr>
          <a:xfrm>
            <a:off x="8829965" y="108887"/>
            <a:ext cx="3288145" cy="1838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54283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E0111B-6816-41FE-A10B-4E785B1A3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C911B97-4DE0-4386-BAF7-92BB9B379D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1E9793D-0BDA-4057-BCAA-74442721EA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6" y="0"/>
            <a:ext cx="12183267" cy="68580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400E7A3E-2108-4622-9D28-01F20D168C9F}"/>
              </a:ext>
            </a:extLst>
          </p:cNvPr>
          <p:cNvSpPr/>
          <p:nvPr/>
        </p:nvSpPr>
        <p:spPr>
          <a:xfrm>
            <a:off x="8829965" y="108887"/>
            <a:ext cx="3288145" cy="1838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78547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B2141AB-7D74-4C66-B718-42BEFDEB10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08578AF-3B84-49C1-B425-E924EC3C34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17D309B-A075-4912-8C98-601DBF1CA0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1" y="0"/>
            <a:ext cx="12189817" cy="68580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C3B76F02-2CFE-4028-9AC4-2B4B6DBD7B7A}"/>
              </a:ext>
            </a:extLst>
          </p:cNvPr>
          <p:cNvSpPr/>
          <p:nvPr/>
        </p:nvSpPr>
        <p:spPr>
          <a:xfrm>
            <a:off x="8829965" y="108887"/>
            <a:ext cx="3288145" cy="1838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67580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216DA0-2C49-47F5-AE6D-4DCD4C48F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92FCD6C-429F-42B5-B78A-6A2AAA43B5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D340C0F-F721-4964-821E-7965C2715D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19"/>
            <a:ext cx="12192000" cy="6856361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B5518DA0-0646-4BD2-9B24-0DB0F515F707}"/>
              </a:ext>
            </a:extLst>
          </p:cNvPr>
          <p:cNvSpPr/>
          <p:nvPr/>
        </p:nvSpPr>
        <p:spPr>
          <a:xfrm>
            <a:off x="8829965" y="108887"/>
            <a:ext cx="3288145" cy="1838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18788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AFC1BE-3D37-458E-BB30-3CFB548A1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E1FE3AE-307A-4289-AEF2-B5B8CECDF3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4536D06-4306-466F-824C-84662D9B5F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12" y="0"/>
            <a:ext cx="12166576" cy="68580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2630E737-5E76-4E23-BDA5-8EE6AA764502}"/>
              </a:ext>
            </a:extLst>
          </p:cNvPr>
          <p:cNvSpPr/>
          <p:nvPr/>
        </p:nvSpPr>
        <p:spPr>
          <a:xfrm>
            <a:off x="8829965" y="108887"/>
            <a:ext cx="3288145" cy="18380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75672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18AFEF9-09AB-4A87-B291-627861153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5AEF763-575C-4C49-8A0C-01E84B16F4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E6474E7-28EA-4E71-991C-E73A3A69B3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7" y="0"/>
            <a:ext cx="12178185" cy="68580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BFD7BBC9-30AD-4CD8-83AA-3807AB40866D}"/>
              </a:ext>
            </a:extLst>
          </p:cNvPr>
          <p:cNvSpPr/>
          <p:nvPr/>
        </p:nvSpPr>
        <p:spPr>
          <a:xfrm>
            <a:off x="9033164" y="108888"/>
            <a:ext cx="3084946" cy="179380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30236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244</TotalTime>
  <Words>8</Words>
  <Application>Microsoft Office PowerPoint</Application>
  <PresentationFormat>宽屏</PresentationFormat>
  <Paragraphs>2</Paragraphs>
  <Slides>23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27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Only Rains</dc:creator>
  <cp:lastModifiedBy>Only Rains</cp:lastModifiedBy>
  <cp:revision>6</cp:revision>
  <dcterms:created xsi:type="dcterms:W3CDTF">2021-12-15T08:54:28Z</dcterms:created>
  <dcterms:modified xsi:type="dcterms:W3CDTF">2021-12-15T15:21:19Z</dcterms:modified>
</cp:coreProperties>
</file>